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Work Sans Medium"/>
      <p:regular r:id="rId20"/>
      <p:bold r:id="rId21"/>
      <p:italic r:id="rId22"/>
      <p:boldItalic r:id="rId23"/>
    </p:embeddedFont>
    <p:embeddedFont>
      <p:font typeface="Work Sans"/>
      <p:regular r:id="rId24"/>
      <p:bold r:id="rId25"/>
      <p:italic r:id="rId26"/>
      <p:boldItalic r:id="rId27"/>
    </p:embeddedFont>
    <p:embeddedFont>
      <p:font typeface="Work Sans SemiBold"/>
      <p:regular r:id="rId28"/>
      <p:bold r:id="rId29"/>
      <p:italic r:id="rId30"/>
      <p:boldItalic r:id="rId31"/>
    </p:embeddedFont>
    <p:embeddedFont>
      <p:font typeface="Old Standard TT"/>
      <p:regular r:id="rId32"/>
      <p:bold r:id="rId33"/>
      <p: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regular.fntdata"/><Relationship Id="rId22" Type="http://schemas.openxmlformats.org/officeDocument/2006/relationships/font" Target="fonts/WorkSansMedium-italic.fntdata"/><Relationship Id="rId21" Type="http://schemas.openxmlformats.org/officeDocument/2006/relationships/font" Target="fonts/WorkSansMedium-bold.fntdata"/><Relationship Id="rId24" Type="http://schemas.openxmlformats.org/officeDocument/2006/relationships/font" Target="fonts/WorkSans-regular.fntdata"/><Relationship Id="rId23" Type="http://schemas.openxmlformats.org/officeDocument/2006/relationships/font" Target="fonts/WorkSans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WorkSans-italic.fntdata"/><Relationship Id="rId25" Type="http://schemas.openxmlformats.org/officeDocument/2006/relationships/font" Target="fonts/WorkSans-bold.fntdata"/><Relationship Id="rId28" Type="http://schemas.openxmlformats.org/officeDocument/2006/relationships/font" Target="fonts/WorkSansSemiBold-regular.fntdata"/><Relationship Id="rId27" Type="http://schemas.openxmlformats.org/officeDocument/2006/relationships/font" Target="fonts/Work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SemiBold-boldItalic.fntdata"/><Relationship Id="rId30" Type="http://schemas.openxmlformats.org/officeDocument/2006/relationships/font" Target="fonts/WorkSansSemiBold-italic.fntdata"/><Relationship Id="rId11" Type="http://schemas.openxmlformats.org/officeDocument/2006/relationships/slide" Target="slides/slide6.xml"/><Relationship Id="rId33" Type="http://schemas.openxmlformats.org/officeDocument/2006/relationships/font" Target="fonts/OldStandardTT-bold.fntdata"/><Relationship Id="rId10" Type="http://schemas.openxmlformats.org/officeDocument/2006/relationships/slide" Target="slides/slide5.xml"/><Relationship Id="rId32" Type="http://schemas.openxmlformats.org/officeDocument/2006/relationships/font" Target="fonts/OldStandardT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ldStandardT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d93b4c5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1d93b4c5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d93b4c55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1d93b4c55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d93b4c55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d93b4c5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d93b4c55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d93b4c5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d93b4c55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d93b4c55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d93b4c55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d93b4c55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d93b4c55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1d93b4c55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d93b4c55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d93b4c55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d93b4c55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d93b4c55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d93b4c55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d93b4c55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>
            <p:ph idx="2" type="pic"/>
          </p:nvPr>
        </p:nvSpPr>
        <p:spPr>
          <a:xfrm>
            <a:off x="6655200" y="2571900"/>
            <a:ext cx="2488800" cy="25809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0" y="0"/>
            <a:ext cx="6655200" cy="32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6655200" y="0"/>
            <a:ext cx="2488800" cy="25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3234000"/>
            <a:ext cx="6655200" cy="190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6774850" y="0"/>
            <a:ext cx="2369100" cy="19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0" y="0"/>
            <a:ext cx="66552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"/>
              <a:buNone/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3" type="body"/>
          </p:nvPr>
        </p:nvSpPr>
        <p:spPr>
          <a:xfrm>
            <a:off x="131700" y="3950550"/>
            <a:ext cx="29643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7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66" name="Google Shape;66;p14"/>
          <p:cNvSpPr/>
          <p:nvPr/>
        </p:nvSpPr>
        <p:spPr>
          <a:xfrm>
            <a:off x="1983450" y="191880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983450" y="2563138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983450" y="320755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983450" y="3851888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983450" y="449630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4"/>
          <p:cNvCxnSpPr/>
          <p:nvPr/>
        </p:nvCxnSpPr>
        <p:spPr>
          <a:xfrm>
            <a:off x="743700" y="25632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/>
          <p:cNvCxnSpPr/>
          <p:nvPr/>
        </p:nvCxnSpPr>
        <p:spPr>
          <a:xfrm>
            <a:off x="743700" y="320755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/>
          <p:nvPr/>
        </p:nvCxnSpPr>
        <p:spPr>
          <a:xfrm>
            <a:off x="743700" y="385195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743700" y="44905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 txBox="1"/>
          <p:nvPr>
            <p:ph idx="3" type="subTitle"/>
          </p:nvPr>
        </p:nvSpPr>
        <p:spPr>
          <a:xfrm>
            <a:off x="2290275" y="19187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76" name="Google Shape;76;p14"/>
          <p:cNvSpPr txBox="1"/>
          <p:nvPr>
            <p:ph idx="4" type="subTitle"/>
          </p:nvPr>
        </p:nvSpPr>
        <p:spPr>
          <a:xfrm>
            <a:off x="2290275" y="256320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5" type="subTitle"/>
          </p:nvPr>
        </p:nvSpPr>
        <p:spPr>
          <a:xfrm>
            <a:off x="2290275" y="32075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78" name="Google Shape;78;p14"/>
          <p:cNvSpPr txBox="1"/>
          <p:nvPr>
            <p:ph idx="6" type="subTitle"/>
          </p:nvPr>
        </p:nvSpPr>
        <p:spPr>
          <a:xfrm>
            <a:off x="2290275" y="38519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79" name="Google Shape;79;p14"/>
          <p:cNvSpPr txBox="1"/>
          <p:nvPr>
            <p:ph idx="7" type="subTitle"/>
          </p:nvPr>
        </p:nvSpPr>
        <p:spPr>
          <a:xfrm>
            <a:off x="2290275" y="449050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80" name="Google Shape;80;p14"/>
          <p:cNvSpPr txBox="1"/>
          <p:nvPr>
            <p:ph idx="8" type="subTitle"/>
          </p:nvPr>
        </p:nvSpPr>
        <p:spPr>
          <a:xfrm>
            <a:off x="747600" y="19187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81" name="Google Shape;81;p14"/>
          <p:cNvSpPr txBox="1"/>
          <p:nvPr>
            <p:ph idx="9" type="subTitle"/>
          </p:nvPr>
        </p:nvSpPr>
        <p:spPr>
          <a:xfrm>
            <a:off x="747600" y="256322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82" name="Google Shape;82;p14"/>
          <p:cNvSpPr txBox="1"/>
          <p:nvPr>
            <p:ph idx="13" type="subTitle"/>
          </p:nvPr>
        </p:nvSpPr>
        <p:spPr>
          <a:xfrm>
            <a:off x="747600" y="32075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83" name="Google Shape;83;p14"/>
          <p:cNvSpPr txBox="1"/>
          <p:nvPr>
            <p:ph idx="14" type="subTitle"/>
          </p:nvPr>
        </p:nvSpPr>
        <p:spPr>
          <a:xfrm>
            <a:off x="747600" y="38519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84" name="Google Shape;84;p14"/>
          <p:cNvSpPr txBox="1"/>
          <p:nvPr>
            <p:ph idx="15" type="subTitle"/>
          </p:nvPr>
        </p:nvSpPr>
        <p:spPr>
          <a:xfrm>
            <a:off x="747600" y="449052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cxnSp>
        <p:nvCxnSpPr>
          <p:cNvPr id="85" name="Google Shape;85;p14"/>
          <p:cNvCxnSpPr/>
          <p:nvPr/>
        </p:nvCxnSpPr>
        <p:spPr>
          <a:xfrm>
            <a:off x="743700" y="51349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4"/>
          <p:cNvCxnSpPr/>
          <p:nvPr/>
        </p:nvCxnSpPr>
        <p:spPr>
          <a:xfrm>
            <a:off x="743700" y="1919475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4"/>
          <p:cNvSpPr txBox="1"/>
          <p:nvPr>
            <p:ph type="title"/>
          </p:nvPr>
        </p:nvSpPr>
        <p:spPr>
          <a:xfrm>
            <a:off x="938600" y="50"/>
            <a:ext cx="5001900" cy="19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wners — 3 Images">
  <p:cSld name="CUSTOM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747600" y="25"/>
            <a:ext cx="83964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5217300" y="2091600"/>
            <a:ext cx="39264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15"/>
          <p:cNvSpPr/>
          <p:nvPr/>
        </p:nvSpPr>
        <p:spPr>
          <a:xfrm>
            <a:off x="5217300" y="4663450"/>
            <a:ext cx="19821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7199400" y="4663450"/>
            <a:ext cx="1955700" cy="48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957900" y="3370175"/>
            <a:ext cx="4083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98" name="Google Shape;98;p15"/>
          <p:cNvSpPr/>
          <p:nvPr>
            <p:ph idx="3" type="pic"/>
          </p:nvPr>
        </p:nvSpPr>
        <p:spPr>
          <a:xfrm>
            <a:off x="5217700" y="50"/>
            <a:ext cx="39264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5"/>
          <p:cNvSpPr/>
          <p:nvPr>
            <p:ph idx="4" type="pic"/>
          </p:nvPr>
        </p:nvSpPr>
        <p:spPr>
          <a:xfrm>
            <a:off x="7199400" y="2571950"/>
            <a:ext cx="19557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5"/>
          <p:cNvSpPr/>
          <p:nvPr>
            <p:ph idx="5" type="pic"/>
          </p:nvPr>
        </p:nvSpPr>
        <p:spPr>
          <a:xfrm>
            <a:off x="5217300" y="2571950"/>
            <a:ext cx="19821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5"/>
          <p:cNvSpPr txBox="1"/>
          <p:nvPr>
            <p:ph idx="6" type="subTitle"/>
          </p:nvPr>
        </p:nvSpPr>
        <p:spPr>
          <a:xfrm>
            <a:off x="5345450" y="2173100"/>
            <a:ext cx="2045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7" type="subTitle"/>
          </p:nvPr>
        </p:nvSpPr>
        <p:spPr>
          <a:xfrm>
            <a:off x="5345450" y="4745000"/>
            <a:ext cx="16413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8" type="subTitle"/>
          </p:nvPr>
        </p:nvSpPr>
        <p:spPr>
          <a:xfrm>
            <a:off x="7263150" y="4745000"/>
            <a:ext cx="18540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ONE_COLUMN_TEXT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743850" y="0"/>
            <a:ext cx="6655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10" name="Google Shape;110;p16"/>
          <p:cNvSpPr/>
          <p:nvPr>
            <p:ph idx="3" type="pic"/>
          </p:nvPr>
        </p:nvSpPr>
        <p:spPr>
          <a:xfrm>
            <a:off x="7398900" y="0"/>
            <a:ext cx="1745100" cy="32340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743700" y="434225"/>
            <a:ext cx="6655200" cy="45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7398875" y="3234000"/>
            <a:ext cx="1745100" cy="190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wners — 2 Images">
  <p:cSld name="CUSTOM_2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18" name="Google Shape;118;p17"/>
          <p:cNvSpPr/>
          <p:nvPr/>
        </p:nvSpPr>
        <p:spPr>
          <a:xfrm>
            <a:off x="5270900" y="4663450"/>
            <a:ext cx="3884100" cy="48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957900" y="3370175"/>
            <a:ext cx="4083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3" type="subTitle"/>
          </p:nvPr>
        </p:nvSpPr>
        <p:spPr>
          <a:xfrm>
            <a:off x="957900" y="2912525"/>
            <a:ext cx="20451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4" type="pic"/>
          </p:nvPr>
        </p:nvSpPr>
        <p:spPr>
          <a:xfrm>
            <a:off x="5270875" y="50"/>
            <a:ext cx="3873000" cy="21123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7"/>
          <p:cNvSpPr/>
          <p:nvPr>
            <p:ph idx="5" type="pic"/>
          </p:nvPr>
        </p:nvSpPr>
        <p:spPr>
          <a:xfrm>
            <a:off x="5270900" y="2571950"/>
            <a:ext cx="38841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17"/>
          <p:cNvSpPr txBox="1"/>
          <p:nvPr>
            <p:ph idx="6" type="subTitle"/>
          </p:nvPr>
        </p:nvSpPr>
        <p:spPr>
          <a:xfrm>
            <a:off x="5345450" y="4745000"/>
            <a:ext cx="3653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/>
          <p:nvPr/>
        </p:nvSpPr>
        <p:spPr>
          <a:xfrm>
            <a:off x="5270900" y="2091625"/>
            <a:ext cx="38730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" name="Google Shape;125;p17"/>
          <p:cNvSpPr txBox="1"/>
          <p:nvPr>
            <p:ph idx="7" type="subTitle"/>
          </p:nvPr>
        </p:nvSpPr>
        <p:spPr>
          <a:xfrm>
            <a:off x="5345450" y="2173100"/>
            <a:ext cx="3653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">
  <p:cSld name="TITLE_ONLY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31" name="Google Shape;131;p18"/>
          <p:cNvSpPr/>
          <p:nvPr/>
        </p:nvSpPr>
        <p:spPr>
          <a:xfrm>
            <a:off x="747600" y="0"/>
            <a:ext cx="83964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747500" y="145525"/>
            <a:ext cx="83964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"/>
              <a:buNone/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3" type="subTitle"/>
          </p:nvPr>
        </p:nvSpPr>
        <p:spPr>
          <a:xfrm>
            <a:off x="747600" y="145525"/>
            <a:ext cx="6152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/>
          <p:nvPr/>
        </p:nvSpPr>
        <p:spPr>
          <a:xfrm>
            <a:off x="747600" y="1714500"/>
            <a:ext cx="8396400" cy="17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747600" y="3429000"/>
            <a:ext cx="8396400" cy="17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18"/>
          <p:cNvSpPr txBox="1"/>
          <p:nvPr>
            <p:ph idx="4" type="title"/>
          </p:nvPr>
        </p:nvSpPr>
        <p:spPr>
          <a:xfrm>
            <a:off x="747600" y="1870650"/>
            <a:ext cx="83964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5" type="subTitle"/>
          </p:nvPr>
        </p:nvSpPr>
        <p:spPr>
          <a:xfrm>
            <a:off x="747600" y="1870650"/>
            <a:ext cx="5192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6" type="title"/>
          </p:nvPr>
        </p:nvSpPr>
        <p:spPr>
          <a:xfrm>
            <a:off x="747600" y="3595775"/>
            <a:ext cx="83964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7" type="subTitle"/>
          </p:nvPr>
        </p:nvSpPr>
        <p:spPr>
          <a:xfrm>
            <a:off x="747600" y="3595775"/>
            <a:ext cx="6152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">
  <p:cSld name="TITLE_1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50" name="Google Shape;150;p20"/>
          <p:cNvSpPr/>
          <p:nvPr/>
        </p:nvSpPr>
        <p:spPr>
          <a:xfrm>
            <a:off x="747600" y="0"/>
            <a:ext cx="45123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 txBox="1"/>
          <p:nvPr>
            <p:ph type="title"/>
          </p:nvPr>
        </p:nvSpPr>
        <p:spPr>
          <a:xfrm>
            <a:off x="957900" y="3370175"/>
            <a:ext cx="4083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3" type="subTitle"/>
          </p:nvPr>
        </p:nvSpPr>
        <p:spPr>
          <a:xfrm>
            <a:off x="957900" y="2912525"/>
            <a:ext cx="20451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0"/>
          <p:cNvSpPr/>
          <p:nvPr/>
        </p:nvSpPr>
        <p:spPr>
          <a:xfrm>
            <a:off x="5259900" y="50"/>
            <a:ext cx="3884100" cy="128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5259900" y="1285925"/>
            <a:ext cx="38841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5259900" y="2571800"/>
            <a:ext cx="38841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5263450" y="3857675"/>
            <a:ext cx="38841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7" name="Google Shape;157;p20"/>
          <p:cNvSpPr txBox="1"/>
          <p:nvPr>
            <p:ph idx="4" type="title"/>
          </p:nvPr>
        </p:nvSpPr>
        <p:spPr>
          <a:xfrm>
            <a:off x="5259900" y="-100"/>
            <a:ext cx="3876300" cy="1286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5" type="title"/>
          </p:nvPr>
        </p:nvSpPr>
        <p:spPr>
          <a:xfrm>
            <a:off x="5259850" y="1285775"/>
            <a:ext cx="38841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6" type="title"/>
          </p:nvPr>
        </p:nvSpPr>
        <p:spPr>
          <a:xfrm>
            <a:off x="5259900" y="2571800"/>
            <a:ext cx="35391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7" type="title"/>
          </p:nvPr>
        </p:nvSpPr>
        <p:spPr>
          <a:xfrm>
            <a:off x="5266966" y="3857975"/>
            <a:ext cx="3876300" cy="1286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0"/>
          <p:cNvSpPr txBox="1"/>
          <p:nvPr>
            <p:ph idx="8" type="body"/>
          </p:nvPr>
        </p:nvSpPr>
        <p:spPr>
          <a:xfrm>
            <a:off x="5263450" y="683550"/>
            <a:ext cx="3884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62" name="Google Shape;162;p20"/>
          <p:cNvSpPr txBox="1"/>
          <p:nvPr>
            <p:ph idx="9" type="body"/>
          </p:nvPr>
        </p:nvSpPr>
        <p:spPr>
          <a:xfrm>
            <a:off x="5263800" y="1969325"/>
            <a:ext cx="3884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63" name="Google Shape;163;p20"/>
          <p:cNvSpPr txBox="1"/>
          <p:nvPr>
            <p:ph idx="13" type="body"/>
          </p:nvPr>
        </p:nvSpPr>
        <p:spPr>
          <a:xfrm>
            <a:off x="5256000" y="3229925"/>
            <a:ext cx="3884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64" name="Google Shape;164;p20"/>
          <p:cNvSpPr txBox="1"/>
          <p:nvPr>
            <p:ph idx="14" type="body"/>
          </p:nvPr>
        </p:nvSpPr>
        <p:spPr>
          <a:xfrm>
            <a:off x="5263450" y="4541675"/>
            <a:ext cx="3884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s">
  <p:cSld name="TITLE_AND_TWO_COLUMNS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747600" y="0"/>
            <a:ext cx="45123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5259825" y="0"/>
            <a:ext cx="3888000" cy="257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21"/>
          <p:cNvSpPr/>
          <p:nvPr/>
        </p:nvSpPr>
        <p:spPr>
          <a:xfrm>
            <a:off x="5259900" y="2571750"/>
            <a:ext cx="1947300" cy="257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21"/>
          <p:cNvSpPr/>
          <p:nvPr/>
        </p:nvSpPr>
        <p:spPr>
          <a:xfrm>
            <a:off x="7210800" y="3857775"/>
            <a:ext cx="19473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21"/>
          <p:cNvSpPr/>
          <p:nvPr/>
        </p:nvSpPr>
        <p:spPr>
          <a:xfrm>
            <a:off x="7207200" y="2571750"/>
            <a:ext cx="1947300" cy="128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21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1037175" y="1735275"/>
            <a:ext cx="3969300" cy="32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3" type="title"/>
          </p:nvPr>
        </p:nvSpPr>
        <p:spPr>
          <a:xfrm>
            <a:off x="5263800" y="50"/>
            <a:ext cx="37386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 Medium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9pPr>
          </a:lstStyle>
          <a:p/>
        </p:txBody>
      </p:sp>
      <p:sp>
        <p:nvSpPr>
          <p:cNvPr id="177" name="Google Shape;177;p21"/>
          <p:cNvSpPr txBox="1"/>
          <p:nvPr>
            <p:ph idx="4" type="title"/>
          </p:nvPr>
        </p:nvSpPr>
        <p:spPr>
          <a:xfrm>
            <a:off x="5259825" y="2571900"/>
            <a:ext cx="19473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9pPr>
          </a:lstStyle>
          <a:p/>
        </p:txBody>
      </p:sp>
      <p:sp>
        <p:nvSpPr>
          <p:cNvPr id="178" name="Google Shape;178;p21"/>
          <p:cNvSpPr txBox="1"/>
          <p:nvPr>
            <p:ph idx="5" type="title"/>
          </p:nvPr>
        </p:nvSpPr>
        <p:spPr>
          <a:xfrm>
            <a:off x="7207200" y="2572025"/>
            <a:ext cx="1947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9pPr>
          </a:lstStyle>
          <a:p/>
        </p:txBody>
      </p:sp>
      <p:sp>
        <p:nvSpPr>
          <p:cNvPr id="179" name="Google Shape;179;p21"/>
          <p:cNvSpPr txBox="1"/>
          <p:nvPr>
            <p:ph idx="6" type="title"/>
          </p:nvPr>
        </p:nvSpPr>
        <p:spPr>
          <a:xfrm>
            <a:off x="7210800" y="3857775"/>
            <a:ext cx="1947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9pPr>
          </a:lstStyle>
          <a:p/>
        </p:txBody>
      </p:sp>
      <p:sp>
        <p:nvSpPr>
          <p:cNvPr id="180" name="Google Shape;180;p21"/>
          <p:cNvSpPr txBox="1"/>
          <p:nvPr>
            <p:ph idx="7" type="body"/>
          </p:nvPr>
        </p:nvSpPr>
        <p:spPr>
          <a:xfrm>
            <a:off x="5259900" y="4398400"/>
            <a:ext cx="1947300" cy="7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8" type="body"/>
          </p:nvPr>
        </p:nvSpPr>
        <p:spPr>
          <a:xfrm>
            <a:off x="7207200" y="4550875"/>
            <a:ext cx="19473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9" type="body"/>
          </p:nvPr>
        </p:nvSpPr>
        <p:spPr>
          <a:xfrm>
            <a:off x="7207200" y="3439575"/>
            <a:ext cx="19473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○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■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○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■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○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■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3" name="Google Shape;183;p21"/>
          <p:cNvSpPr txBox="1"/>
          <p:nvPr>
            <p:ph idx="13" type="body"/>
          </p:nvPr>
        </p:nvSpPr>
        <p:spPr>
          <a:xfrm>
            <a:off x="5263800" y="2095500"/>
            <a:ext cx="21099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14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sk">
  <p:cSld name="SECTION_HEADER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0" y="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6055500" y="3408425"/>
            <a:ext cx="3088500" cy="17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747600" y="0"/>
            <a:ext cx="5307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0" name="Google Shape;190;p22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92" name="Google Shape;192;p22"/>
          <p:cNvSpPr/>
          <p:nvPr>
            <p:ph idx="3" type="pic"/>
          </p:nvPr>
        </p:nvSpPr>
        <p:spPr>
          <a:xfrm>
            <a:off x="6055500" y="0"/>
            <a:ext cx="3088500" cy="34083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2"/>
          <p:cNvSpPr txBox="1"/>
          <p:nvPr>
            <p:ph idx="4" type="body"/>
          </p:nvPr>
        </p:nvSpPr>
        <p:spPr>
          <a:xfrm>
            <a:off x="6059050" y="4398400"/>
            <a:ext cx="1430400" cy="7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type="title"/>
          </p:nvPr>
        </p:nvSpPr>
        <p:spPr>
          <a:xfrm>
            <a:off x="1064600" y="1401375"/>
            <a:ext cx="34392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" name="Google Shape;195;p22"/>
          <p:cNvSpPr txBox="1"/>
          <p:nvPr>
            <p:ph idx="5" type="title"/>
          </p:nvPr>
        </p:nvSpPr>
        <p:spPr>
          <a:xfrm>
            <a:off x="6055500" y="3408300"/>
            <a:ext cx="18114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6" type="body"/>
          </p:nvPr>
        </p:nvSpPr>
        <p:spPr>
          <a:xfrm>
            <a:off x="1064600" y="2668225"/>
            <a:ext cx="4464600" cy="21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>
  <p:cSld name="TITLE_AND_BOD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/>
          <p:nvPr>
            <p:ph idx="2" type="pic"/>
          </p:nvPr>
        </p:nvSpPr>
        <p:spPr>
          <a:xfrm>
            <a:off x="7008875" y="0"/>
            <a:ext cx="2135100" cy="22152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23"/>
          <p:cNvSpPr/>
          <p:nvPr>
            <p:ph idx="3" type="pic"/>
          </p:nvPr>
        </p:nvSpPr>
        <p:spPr>
          <a:xfrm>
            <a:off x="4791600" y="2215125"/>
            <a:ext cx="2215200" cy="29283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"/>
          <p:cNvSpPr/>
          <p:nvPr/>
        </p:nvSpPr>
        <p:spPr>
          <a:xfrm>
            <a:off x="0" y="0"/>
            <a:ext cx="7662600" cy="221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0" y="2215125"/>
            <a:ext cx="4791600" cy="292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p23"/>
          <p:cNvSpPr/>
          <p:nvPr/>
        </p:nvSpPr>
        <p:spPr>
          <a:xfrm>
            <a:off x="7008875" y="2215200"/>
            <a:ext cx="2135100" cy="292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4" name="Google Shape;204;p23"/>
          <p:cNvSpPr txBox="1"/>
          <p:nvPr>
            <p:ph idx="1" type="subTitle"/>
          </p:nvPr>
        </p:nvSpPr>
        <p:spPr>
          <a:xfrm>
            <a:off x="145500" y="3929025"/>
            <a:ext cx="2215200" cy="12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145500" y="-100"/>
            <a:ext cx="4791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Work Sans"/>
              <a:buNone/>
              <a:defRPr sz="150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ig number">
  <p:cSld name="BIG_NUMBER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747600" y="0"/>
            <a:ext cx="83964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p24"/>
          <p:cNvSpPr txBox="1"/>
          <p:nvPr>
            <p:ph type="title"/>
          </p:nvPr>
        </p:nvSpPr>
        <p:spPr>
          <a:xfrm>
            <a:off x="747500" y="-10775"/>
            <a:ext cx="43587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9" name="Google Shape;209;p24"/>
          <p:cNvSpPr/>
          <p:nvPr/>
        </p:nvSpPr>
        <p:spPr>
          <a:xfrm>
            <a:off x="747600" y="1714500"/>
            <a:ext cx="4597800" cy="17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747600" y="3429000"/>
            <a:ext cx="45978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1" name="Google Shape;211;p24"/>
          <p:cNvSpPr txBox="1"/>
          <p:nvPr>
            <p:ph idx="2" type="title"/>
          </p:nvPr>
        </p:nvSpPr>
        <p:spPr>
          <a:xfrm>
            <a:off x="747600" y="1714500"/>
            <a:ext cx="4597800" cy="15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2" name="Google Shape;212;p24"/>
          <p:cNvSpPr txBox="1"/>
          <p:nvPr>
            <p:ph idx="3" type="title"/>
          </p:nvPr>
        </p:nvSpPr>
        <p:spPr>
          <a:xfrm>
            <a:off x="747600" y="3439475"/>
            <a:ext cx="4597800" cy="15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3" name="Google Shape;213;p24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4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16" name="Google Shape;216;p24"/>
          <p:cNvSpPr/>
          <p:nvPr/>
        </p:nvSpPr>
        <p:spPr>
          <a:xfrm>
            <a:off x="5345400" y="1714500"/>
            <a:ext cx="3798600" cy="3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24"/>
          <p:cNvSpPr txBox="1"/>
          <p:nvPr>
            <p:ph idx="5" type="title"/>
          </p:nvPr>
        </p:nvSpPr>
        <p:spPr>
          <a:xfrm>
            <a:off x="5345425" y="1714500"/>
            <a:ext cx="3798600" cy="16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8" name="Google Shape;218;p24"/>
          <p:cNvSpPr txBox="1"/>
          <p:nvPr>
            <p:ph idx="6" type="subTitle"/>
          </p:nvPr>
        </p:nvSpPr>
        <p:spPr>
          <a:xfrm>
            <a:off x="743700" y="890725"/>
            <a:ext cx="4597800" cy="8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4"/>
          <p:cNvSpPr txBox="1"/>
          <p:nvPr>
            <p:ph idx="7" type="subTitle"/>
          </p:nvPr>
        </p:nvSpPr>
        <p:spPr>
          <a:xfrm>
            <a:off x="747600" y="2605775"/>
            <a:ext cx="4597800" cy="8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24"/>
          <p:cNvSpPr txBox="1"/>
          <p:nvPr>
            <p:ph idx="8" type="subTitle"/>
          </p:nvPr>
        </p:nvSpPr>
        <p:spPr>
          <a:xfrm>
            <a:off x="743700" y="4320825"/>
            <a:ext cx="4597800" cy="8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idx="9" type="subTitle"/>
          </p:nvPr>
        </p:nvSpPr>
        <p:spPr>
          <a:xfrm>
            <a:off x="5341500" y="4320825"/>
            <a:ext cx="3802500" cy="8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chart">
  <p:cSld name="TITLE_18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747600" y="25"/>
            <a:ext cx="8396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3892827" y="739300"/>
            <a:ext cx="5105700" cy="66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29" name="Google Shape;229;p25"/>
          <p:cNvSpPr txBox="1"/>
          <p:nvPr>
            <p:ph idx="3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30" name="Google Shape;230;p25"/>
          <p:cNvSpPr/>
          <p:nvPr/>
        </p:nvSpPr>
        <p:spPr>
          <a:xfrm>
            <a:off x="1057551" y="1400900"/>
            <a:ext cx="7940700" cy="35970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2121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1167250" y="1400900"/>
            <a:ext cx="16386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32" name="Google Shape;232;p25"/>
          <p:cNvCxnSpPr/>
          <p:nvPr/>
        </p:nvCxnSpPr>
        <p:spPr>
          <a:xfrm>
            <a:off x="1057550" y="2600100"/>
            <a:ext cx="7940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5"/>
          <p:cNvCxnSpPr/>
          <p:nvPr/>
        </p:nvCxnSpPr>
        <p:spPr>
          <a:xfrm>
            <a:off x="1057550" y="3799000"/>
            <a:ext cx="7940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5"/>
          <p:cNvSpPr txBox="1"/>
          <p:nvPr>
            <p:ph idx="4" type="title"/>
          </p:nvPr>
        </p:nvSpPr>
        <p:spPr>
          <a:xfrm>
            <a:off x="1167250" y="2600100"/>
            <a:ext cx="16386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5" type="title"/>
          </p:nvPr>
        </p:nvSpPr>
        <p:spPr>
          <a:xfrm>
            <a:off x="1167250" y="3799000"/>
            <a:ext cx="16386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6" type="body"/>
          </p:nvPr>
        </p:nvSpPr>
        <p:spPr>
          <a:xfrm>
            <a:off x="3892825" y="1401350"/>
            <a:ext cx="19530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7" type="body"/>
          </p:nvPr>
        </p:nvSpPr>
        <p:spPr>
          <a:xfrm>
            <a:off x="6655050" y="1401350"/>
            <a:ext cx="21975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8" type="body"/>
          </p:nvPr>
        </p:nvSpPr>
        <p:spPr>
          <a:xfrm>
            <a:off x="3892825" y="2600000"/>
            <a:ext cx="19530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9" type="body"/>
          </p:nvPr>
        </p:nvSpPr>
        <p:spPr>
          <a:xfrm>
            <a:off x="6655050" y="2600000"/>
            <a:ext cx="21975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13" type="body"/>
          </p:nvPr>
        </p:nvSpPr>
        <p:spPr>
          <a:xfrm>
            <a:off x="3892825" y="3799200"/>
            <a:ext cx="19530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1" name="Google Shape;241;p25"/>
          <p:cNvSpPr txBox="1"/>
          <p:nvPr>
            <p:ph idx="14" type="body"/>
          </p:nvPr>
        </p:nvSpPr>
        <p:spPr>
          <a:xfrm>
            <a:off x="6655050" y="3799200"/>
            <a:ext cx="21975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2" name="Google Shape;242;p25"/>
          <p:cNvSpPr txBox="1"/>
          <p:nvPr>
            <p:ph idx="15" type="title"/>
          </p:nvPr>
        </p:nvSpPr>
        <p:spPr>
          <a:xfrm>
            <a:off x="3892825" y="749650"/>
            <a:ext cx="19530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25"/>
          <p:cNvSpPr txBox="1"/>
          <p:nvPr>
            <p:ph idx="16" type="title"/>
          </p:nvPr>
        </p:nvSpPr>
        <p:spPr>
          <a:xfrm>
            <a:off x="6655050" y="749650"/>
            <a:ext cx="18480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25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TITLE_19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248" name="Google Shape;248;p26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49" name="Google Shape;249;p26"/>
          <p:cNvSpPr/>
          <p:nvPr/>
        </p:nvSpPr>
        <p:spPr>
          <a:xfrm>
            <a:off x="1983450" y="191880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1983450" y="2563138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1983450" y="320755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1983450" y="3851888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1983450" y="449630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26"/>
          <p:cNvCxnSpPr/>
          <p:nvPr/>
        </p:nvCxnSpPr>
        <p:spPr>
          <a:xfrm>
            <a:off x="743700" y="25632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6"/>
          <p:cNvCxnSpPr/>
          <p:nvPr/>
        </p:nvCxnSpPr>
        <p:spPr>
          <a:xfrm>
            <a:off x="743700" y="320755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6"/>
          <p:cNvCxnSpPr/>
          <p:nvPr/>
        </p:nvCxnSpPr>
        <p:spPr>
          <a:xfrm>
            <a:off x="743700" y="385195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6"/>
          <p:cNvCxnSpPr/>
          <p:nvPr/>
        </p:nvCxnSpPr>
        <p:spPr>
          <a:xfrm>
            <a:off x="743700" y="44905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6"/>
          <p:cNvSpPr txBox="1"/>
          <p:nvPr>
            <p:ph idx="3" type="subTitle"/>
          </p:nvPr>
        </p:nvSpPr>
        <p:spPr>
          <a:xfrm>
            <a:off x="2290275" y="19187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59" name="Google Shape;259;p26"/>
          <p:cNvSpPr txBox="1"/>
          <p:nvPr>
            <p:ph idx="4" type="subTitle"/>
          </p:nvPr>
        </p:nvSpPr>
        <p:spPr>
          <a:xfrm>
            <a:off x="2290275" y="256320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0" name="Google Shape;260;p26"/>
          <p:cNvSpPr txBox="1"/>
          <p:nvPr>
            <p:ph idx="5" type="subTitle"/>
          </p:nvPr>
        </p:nvSpPr>
        <p:spPr>
          <a:xfrm>
            <a:off x="2290275" y="32075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1" name="Google Shape;261;p26"/>
          <p:cNvSpPr txBox="1"/>
          <p:nvPr>
            <p:ph idx="6" type="subTitle"/>
          </p:nvPr>
        </p:nvSpPr>
        <p:spPr>
          <a:xfrm>
            <a:off x="2290275" y="38519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2" name="Google Shape;262;p26"/>
          <p:cNvSpPr txBox="1"/>
          <p:nvPr>
            <p:ph idx="7" type="subTitle"/>
          </p:nvPr>
        </p:nvSpPr>
        <p:spPr>
          <a:xfrm>
            <a:off x="2290275" y="449050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3" name="Google Shape;263;p26"/>
          <p:cNvSpPr txBox="1"/>
          <p:nvPr>
            <p:ph idx="8" type="subTitle"/>
          </p:nvPr>
        </p:nvSpPr>
        <p:spPr>
          <a:xfrm>
            <a:off x="7975750" y="192460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4" name="Google Shape;264;p26"/>
          <p:cNvSpPr txBox="1"/>
          <p:nvPr>
            <p:ph idx="9" type="subTitle"/>
          </p:nvPr>
        </p:nvSpPr>
        <p:spPr>
          <a:xfrm>
            <a:off x="7978093" y="256310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5" name="Google Shape;265;p26"/>
          <p:cNvSpPr txBox="1"/>
          <p:nvPr>
            <p:ph idx="13" type="subTitle"/>
          </p:nvPr>
        </p:nvSpPr>
        <p:spPr>
          <a:xfrm>
            <a:off x="7975750" y="320465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6" name="Google Shape;266;p26"/>
          <p:cNvSpPr txBox="1"/>
          <p:nvPr>
            <p:ph idx="14" type="subTitle"/>
          </p:nvPr>
        </p:nvSpPr>
        <p:spPr>
          <a:xfrm>
            <a:off x="7975750" y="385190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7" name="Google Shape;267;p26"/>
          <p:cNvSpPr txBox="1"/>
          <p:nvPr>
            <p:ph idx="15" type="subTitle"/>
          </p:nvPr>
        </p:nvSpPr>
        <p:spPr>
          <a:xfrm>
            <a:off x="7975750" y="449915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8" name="Google Shape;268;p26"/>
          <p:cNvSpPr txBox="1"/>
          <p:nvPr>
            <p:ph idx="16" type="subTitle"/>
          </p:nvPr>
        </p:nvSpPr>
        <p:spPr>
          <a:xfrm>
            <a:off x="747600" y="19187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69" name="Google Shape;269;p26"/>
          <p:cNvSpPr txBox="1"/>
          <p:nvPr>
            <p:ph idx="17" type="subTitle"/>
          </p:nvPr>
        </p:nvSpPr>
        <p:spPr>
          <a:xfrm>
            <a:off x="747600" y="256322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70" name="Google Shape;270;p26"/>
          <p:cNvSpPr txBox="1"/>
          <p:nvPr>
            <p:ph idx="18" type="subTitle"/>
          </p:nvPr>
        </p:nvSpPr>
        <p:spPr>
          <a:xfrm>
            <a:off x="747600" y="32075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71" name="Google Shape;271;p26"/>
          <p:cNvSpPr txBox="1"/>
          <p:nvPr>
            <p:ph idx="19" type="subTitle"/>
          </p:nvPr>
        </p:nvSpPr>
        <p:spPr>
          <a:xfrm>
            <a:off x="747600" y="38519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72" name="Google Shape;272;p26"/>
          <p:cNvSpPr txBox="1"/>
          <p:nvPr>
            <p:ph idx="20" type="subTitle"/>
          </p:nvPr>
        </p:nvSpPr>
        <p:spPr>
          <a:xfrm>
            <a:off x="747600" y="449052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cxnSp>
        <p:nvCxnSpPr>
          <p:cNvPr id="273" name="Google Shape;273;p26"/>
          <p:cNvCxnSpPr/>
          <p:nvPr/>
        </p:nvCxnSpPr>
        <p:spPr>
          <a:xfrm>
            <a:off x="743700" y="51349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6"/>
          <p:cNvSpPr txBox="1"/>
          <p:nvPr>
            <p:ph type="title"/>
          </p:nvPr>
        </p:nvSpPr>
        <p:spPr>
          <a:xfrm>
            <a:off x="938600" y="50"/>
            <a:ext cx="5001900" cy="19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75" name="Google Shape;275;p26"/>
          <p:cNvCxnSpPr/>
          <p:nvPr/>
        </p:nvCxnSpPr>
        <p:spPr>
          <a:xfrm>
            <a:off x="743700" y="1919475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26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ic Objectives">
  <p:cSld name="CAPTION_ONLY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/>
          <p:nvPr/>
        </p:nvSpPr>
        <p:spPr>
          <a:xfrm>
            <a:off x="747600" y="25"/>
            <a:ext cx="451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281" name="Google Shape;281;p27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82" name="Google Shape;282;p27"/>
          <p:cNvSpPr txBox="1"/>
          <p:nvPr>
            <p:ph type="title"/>
          </p:nvPr>
        </p:nvSpPr>
        <p:spPr>
          <a:xfrm>
            <a:off x="1037175" y="504938"/>
            <a:ext cx="35937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83" name="Google Shape;283;p27"/>
          <p:cNvSpPr/>
          <p:nvPr/>
        </p:nvSpPr>
        <p:spPr>
          <a:xfrm>
            <a:off x="5263450" y="50"/>
            <a:ext cx="3883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27"/>
          <p:cNvSpPr txBox="1"/>
          <p:nvPr>
            <p:ph idx="3" type="body"/>
          </p:nvPr>
        </p:nvSpPr>
        <p:spPr>
          <a:xfrm>
            <a:off x="5593450" y="145550"/>
            <a:ext cx="3223200" cy="48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285" name="Google Shape;285;p27"/>
          <p:cNvSpPr txBox="1"/>
          <p:nvPr>
            <p:ph idx="4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86" name="Google Shape;286;p27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CUSTOM_6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290" name="Google Shape;290;p28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91" name="Google Shape;291;p28"/>
          <p:cNvSpPr txBox="1"/>
          <p:nvPr>
            <p:ph type="title"/>
          </p:nvPr>
        </p:nvSpPr>
        <p:spPr>
          <a:xfrm>
            <a:off x="1037175" y="145525"/>
            <a:ext cx="38529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2" name="Google Shape;292;p28"/>
          <p:cNvSpPr/>
          <p:nvPr/>
        </p:nvSpPr>
        <p:spPr>
          <a:xfrm>
            <a:off x="5225650" y="0"/>
            <a:ext cx="3918600" cy="19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 txBox="1"/>
          <p:nvPr>
            <p:ph idx="3" type="title"/>
          </p:nvPr>
        </p:nvSpPr>
        <p:spPr>
          <a:xfrm>
            <a:off x="5225650" y="50"/>
            <a:ext cx="3918600" cy="17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4" name="Google Shape;294;p28"/>
          <p:cNvSpPr/>
          <p:nvPr/>
        </p:nvSpPr>
        <p:spPr>
          <a:xfrm>
            <a:off x="5225650" y="1971000"/>
            <a:ext cx="3918600" cy="317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295" name="Google Shape;295;p28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TITLE_AND_DESCRIPTION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/>
          <p:nvPr/>
        </p:nvSpPr>
        <p:spPr>
          <a:xfrm>
            <a:off x="747600" y="0"/>
            <a:ext cx="83964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300" name="Google Shape;300;p29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301" name="Google Shape;301;p29"/>
          <p:cNvSpPr txBox="1"/>
          <p:nvPr>
            <p:ph idx="3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29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pecific Priorities">
  <p:cSld name="CUSTOM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0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306" name="Google Shape;306;p30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307" name="Google Shape;307;p30"/>
          <p:cNvSpPr/>
          <p:nvPr/>
        </p:nvSpPr>
        <p:spPr>
          <a:xfrm>
            <a:off x="743700" y="3017138"/>
            <a:ext cx="4202700" cy="212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4941425" y="3017138"/>
            <a:ext cx="4202700" cy="21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743700" y="890725"/>
            <a:ext cx="4202700" cy="21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4941425" y="890725"/>
            <a:ext cx="4202700" cy="212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30"/>
          <p:cNvSpPr txBox="1"/>
          <p:nvPr>
            <p:ph type="title"/>
          </p:nvPr>
        </p:nvSpPr>
        <p:spPr>
          <a:xfrm>
            <a:off x="5061113" y="995275"/>
            <a:ext cx="3876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0"/>
          <p:cNvSpPr txBox="1"/>
          <p:nvPr>
            <p:ph idx="3" type="body"/>
          </p:nvPr>
        </p:nvSpPr>
        <p:spPr>
          <a:xfrm>
            <a:off x="5057363" y="1653400"/>
            <a:ext cx="3970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13" name="Google Shape;313;p30"/>
          <p:cNvCxnSpPr/>
          <p:nvPr/>
        </p:nvCxnSpPr>
        <p:spPr>
          <a:xfrm>
            <a:off x="4946400" y="-10950"/>
            <a:ext cx="0" cy="515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0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0"/>
          <p:cNvSpPr txBox="1"/>
          <p:nvPr>
            <p:ph idx="4" type="title"/>
          </p:nvPr>
        </p:nvSpPr>
        <p:spPr>
          <a:xfrm>
            <a:off x="860913" y="995275"/>
            <a:ext cx="3876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30"/>
          <p:cNvSpPr txBox="1"/>
          <p:nvPr>
            <p:ph idx="5" type="body"/>
          </p:nvPr>
        </p:nvSpPr>
        <p:spPr>
          <a:xfrm>
            <a:off x="857163" y="1653400"/>
            <a:ext cx="3970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17" name="Google Shape;317;p30"/>
          <p:cNvSpPr txBox="1"/>
          <p:nvPr>
            <p:ph idx="6" type="title"/>
          </p:nvPr>
        </p:nvSpPr>
        <p:spPr>
          <a:xfrm>
            <a:off x="860900" y="3151200"/>
            <a:ext cx="3876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30"/>
          <p:cNvSpPr txBox="1"/>
          <p:nvPr>
            <p:ph idx="7" type="body"/>
          </p:nvPr>
        </p:nvSpPr>
        <p:spPr>
          <a:xfrm>
            <a:off x="857150" y="3809325"/>
            <a:ext cx="3970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19" name="Google Shape;319;p30"/>
          <p:cNvSpPr txBox="1"/>
          <p:nvPr>
            <p:ph idx="8" type="title"/>
          </p:nvPr>
        </p:nvSpPr>
        <p:spPr>
          <a:xfrm>
            <a:off x="5061113" y="3151200"/>
            <a:ext cx="3876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30"/>
          <p:cNvSpPr txBox="1"/>
          <p:nvPr>
            <p:ph idx="9" type="body"/>
          </p:nvPr>
        </p:nvSpPr>
        <p:spPr>
          <a:xfrm>
            <a:off x="5057363" y="3809325"/>
            <a:ext cx="3970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21" name="Google Shape;321;p30"/>
          <p:cNvSpPr txBox="1"/>
          <p:nvPr>
            <p:ph idx="13" type="subTitle"/>
          </p:nvPr>
        </p:nvSpPr>
        <p:spPr>
          <a:xfrm>
            <a:off x="747600" y="50"/>
            <a:ext cx="4186200" cy="8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0"/>
          <p:cNvSpPr txBox="1"/>
          <p:nvPr>
            <p:ph idx="14" type="subTitle"/>
          </p:nvPr>
        </p:nvSpPr>
        <p:spPr>
          <a:xfrm>
            <a:off x="4957925" y="1350"/>
            <a:ext cx="4186200" cy="8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>
  <p:cSld name="CUSTOM_2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type="title"/>
          </p:nvPr>
        </p:nvSpPr>
        <p:spPr>
          <a:xfrm>
            <a:off x="880700" y="327200"/>
            <a:ext cx="1799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25" name="Google Shape;325;p31"/>
          <p:cNvSpPr txBox="1"/>
          <p:nvPr>
            <p:ph idx="2" type="title"/>
          </p:nvPr>
        </p:nvSpPr>
        <p:spPr>
          <a:xfrm>
            <a:off x="2813200" y="327200"/>
            <a:ext cx="1799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26" name="Google Shape;326;p31"/>
          <p:cNvSpPr txBox="1"/>
          <p:nvPr>
            <p:ph idx="3" type="title"/>
          </p:nvPr>
        </p:nvSpPr>
        <p:spPr>
          <a:xfrm>
            <a:off x="4745700" y="327200"/>
            <a:ext cx="1799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27" name="Google Shape;327;p31"/>
          <p:cNvSpPr txBox="1"/>
          <p:nvPr>
            <p:ph idx="4" type="title"/>
          </p:nvPr>
        </p:nvSpPr>
        <p:spPr>
          <a:xfrm>
            <a:off x="6678200" y="327200"/>
            <a:ext cx="1799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28" name="Google Shape;328;p31"/>
          <p:cNvSpPr txBox="1"/>
          <p:nvPr>
            <p:ph idx="1" type="subTitle"/>
          </p:nvPr>
        </p:nvSpPr>
        <p:spPr>
          <a:xfrm>
            <a:off x="957900" y="145525"/>
            <a:ext cx="2534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329" name="Google Shape;329;p31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"/>
          <p:cNvSpPr txBox="1"/>
          <p:nvPr>
            <p:ph idx="5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331" name="Google Shape;331;p31"/>
          <p:cNvSpPr txBox="1"/>
          <p:nvPr>
            <p:ph idx="6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332" name="Google Shape;332;p31"/>
          <p:cNvSpPr/>
          <p:nvPr/>
        </p:nvSpPr>
        <p:spPr>
          <a:xfrm>
            <a:off x="1003250" y="1399650"/>
            <a:ext cx="1634400" cy="33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2921858" y="1399650"/>
            <a:ext cx="1634400" cy="33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34" name="Google Shape;334;p31"/>
          <p:cNvSpPr/>
          <p:nvPr/>
        </p:nvSpPr>
        <p:spPr>
          <a:xfrm>
            <a:off x="4840467" y="1399650"/>
            <a:ext cx="1634400" cy="33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35" name="Google Shape;335;p31"/>
          <p:cNvSpPr/>
          <p:nvPr/>
        </p:nvSpPr>
        <p:spPr>
          <a:xfrm>
            <a:off x="6759075" y="1399650"/>
            <a:ext cx="16344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36" name="Google Shape;336;p31"/>
          <p:cNvSpPr txBox="1"/>
          <p:nvPr>
            <p:ph idx="7" type="subTitle"/>
          </p:nvPr>
        </p:nvSpPr>
        <p:spPr>
          <a:xfrm>
            <a:off x="1000275" y="1410300"/>
            <a:ext cx="1634400" cy="31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7" name="Google Shape;337;p31"/>
          <p:cNvSpPr txBox="1"/>
          <p:nvPr>
            <p:ph idx="8" type="subTitle"/>
          </p:nvPr>
        </p:nvSpPr>
        <p:spPr>
          <a:xfrm>
            <a:off x="2921875" y="1410300"/>
            <a:ext cx="1634400" cy="31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8" name="Google Shape;338;p31"/>
          <p:cNvSpPr txBox="1"/>
          <p:nvPr>
            <p:ph idx="9" type="subTitle"/>
          </p:nvPr>
        </p:nvSpPr>
        <p:spPr>
          <a:xfrm>
            <a:off x="4840475" y="1410300"/>
            <a:ext cx="16344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1"/>
          <p:cNvSpPr txBox="1"/>
          <p:nvPr>
            <p:ph idx="13" type="subTitle"/>
          </p:nvPr>
        </p:nvSpPr>
        <p:spPr>
          <a:xfrm>
            <a:off x="6759075" y="1410300"/>
            <a:ext cx="16344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0" name="Google Shape;340;p31"/>
          <p:cNvSpPr txBox="1"/>
          <p:nvPr>
            <p:ph idx="14" type="body"/>
          </p:nvPr>
        </p:nvSpPr>
        <p:spPr>
          <a:xfrm>
            <a:off x="942043" y="1811100"/>
            <a:ext cx="1676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41" name="Google Shape;341;p31"/>
          <p:cNvSpPr txBox="1"/>
          <p:nvPr>
            <p:ph idx="15" type="body"/>
          </p:nvPr>
        </p:nvSpPr>
        <p:spPr>
          <a:xfrm>
            <a:off x="2874543" y="1811100"/>
            <a:ext cx="1676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42" name="Google Shape;342;p31"/>
          <p:cNvSpPr txBox="1"/>
          <p:nvPr>
            <p:ph idx="16" type="body"/>
          </p:nvPr>
        </p:nvSpPr>
        <p:spPr>
          <a:xfrm>
            <a:off x="4819318" y="1811100"/>
            <a:ext cx="1676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43" name="Google Shape;343;p31"/>
          <p:cNvSpPr txBox="1"/>
          <p:nvPr>
            <p:ph idx="17" type="body"/>
          </p:nvPr>
        </p:nvSpPr>
        <p:spPr>
          <a:xfrm>
            <a:off x="6764093" y="1811100"/>
            <a:ext cx="1676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44" name="Google Shape;344;p31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MAIN_POINT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348" name="Google Shape;348;p32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349" name="Google Shape;349;p32"/>
          <p:cNvSpPr txBox="1"/>
          <p:nvPr>
            <p:ph type="title"/>
          </p:nvPr>
        </p:nvSpPr>
        <p:spPr>
          <a:xfrm>
            <a:off x="1024500" y="560675"/>
            <a:ext cx="59562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50" name="Google Shape;350;p32"/>
          <p:cNvSpPr/>
          <p:nvPr/>
        </p:nvSpPr>
        <p:spPr>
          <a:xfrm>
            <a:off x="905225" y="1736400"/>
            <a:ext cx="8104800" cy="328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32"/>
          <p:cNvCxnSpPr/>
          <p:nvPr/>
        </p:nvCxnSpPr>
        <p:spPr>
          <a:xfrm>
            <a:off x="895800" y="2559700"/>
            <a:ext cx="824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2"/>
          <p:cNvCxnSpPr/>
          <p:nvPr/>
        </p:nvCxnSpPr>
        <p:spPr>
          <a:xfrm>
            <a:off x="905225" y="3378188"/>
            <a:ext cx="8238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2"/>
          <p:cNvCxnSpPr/>
          <p:nvPr/>
        </p:nvCxnSpPr>
        <p:spPr>
          <a:xfrm>
            <a:off x="905225" y="4199163"/>
            <a:ext cx="8238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2"/>
          <p:cNvSpPr txBox="1"/>
          <p:nvPr>
            <p:ph idx="3" type="body"/>
          </p:nvPr>
        </p:nvSpPr>
        <p:spPr>
          <a:xfrm>
            <a:off x="1917650" y="1841500"/>
            <a:ext cx="6906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32"/>
          <p:cNvSpPr txBox="1"/>
          <p:nvPr>
            <p:ph idx="4" type="body"/>
          </p:nvPr>
        </p:nvSpPr>
        <p:spPr>
          <a:xfrm>
            <a:off x="1917650" y="2664150"/>
            <a:ext cx="6906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32"/>
          <p:cNvSpPr txBox="1"/>
          <p:nvPr>
            <p:ph idx="5" type="body"/>
          </p:nvPr>
        </p:nvSpPr>
        <p:spPr>
          <a:xfrm>
            <a:off x="1917650" y="3483888"/>
            <a:ext cx="6906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32"/>
          <p:cNvSpPr txBox="1"/>
          <p:nvPr>
            <p:ph idx="6" type="body"/>
          </p:nvPr>
        </p:nvSpPr>
        <p:spPr>
          <a:xfrm>
            <a:off x="1917650" y="4304838"/>
            <a:ext cx="6906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32"/>
          <p:cNvSpPr txBox="1"/>
          <p:nvPr>
            <p:ph idx="7" type="subTitle"/>
          </p:nvPr>
        </p:nvSpPr>
        <p:spPr>
          <a:xfrm>
            <a:off x="1057550" y="187075"/>
            <a:ext cx="28932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p/Roadmap">
  <p:cSld name="CUSTOM_2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363" name="Google Shape;363;p33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364" name="Google Shape;364;p33"/>
          <p:cNvSpPr/>
          <p:nvPr/>
        </p:nvSpPr>
        <p:spPr>
          <a:xfrm>
            <a:off x="747600" y="25"/>
            <a:ext cx="8396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441200" y="2646083"/>
            <a:ext cx="1888200" cy="119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6562425" y="2646083"/>
            <a:ext cx="1888200" cy="119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33"/>
          <p:cNvCxnSpPr/>
          <p:nvPr/>
        </p:nvCxnSpPr>
        <p:spPr>
          <a:xfrm>
            <a:off x="3329400" y="3245608"/>
            <a:ext cx="323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3"/>
          <p:cNvCxnSpPr>
            <a:endCxn id="369" idx="0"/>
          </p:cNvCxnSpPr>
          <p:nvPr/>
        </p:nvCxnSpPr>
        <p:spPr>
          <a:xfrm>
            <a:off x="4945950" y="3246950"/>
            <a:ext cx="0" cy="78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3"/>
          <p:cNvSpPr/>
          <p:nvPr/>
        </p:nvSpPr>
        <p:spPr>
          <a:xfrm>
            <a:off x="3967650" y="2117100"/>
            <a:ext cx="1956600" cy="33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3967650" y="4035350"/>
            <a:ext cx="1956600" cy="33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371" name="Google Shape;371;p33"/>
          <p:cNvCxnSpPr>
            <a:stCxn id="370" idx="1"/>
          </p:cNvCxnSpPr>
          <p:nvPr/>
        </p:nvCxnSpPr>
        <p:spPr>
          <a:xfrm flipH="1">
            <a:off x="2390250" y="2286450"/>
            <a:ext cx="15774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3"/>
          <p:cNvCxnSpPr/>
          <p:nvPr/>
        </p:nvCxnSpPr>
        <p:spPr>
          <a:xfrm rot="10800000">
            <a:off x="5924300" y="2286450"/>
            <a:ext cx="157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33"/>
          <p:cNvCxnSpPr/>
          <p:nvPr/>
        </p:nvCxnSpPr>
        <p:spPr>
          <a:xfrm>
            <a:off x="2385375" y="2282525"/>
            <a:ext cx="0" cy="36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3"/>
          <p:cNvCxnSpPr/>
          <p:nvPr/>
        </p:nvCxnSpPr>
        <p:spPr>
          <a:xfrm>
            <a:off x="7506525" y="2282525"/>
            <a:ext cx="0" cy="36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33"/>
          <p:cNvSpPr/>
          <p:nvPr/>
        </p:nvSpPr>
        <p:spPr>
          <a:xfrm>
            <a:off x="4906777" y="3206438"/>
            <a:ext cx="78300" cy="78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"/>
          <p:cNvSpPr/>
          <p:nvPr/>
        </p:nvSpPr>
        <p:spPr>
          <a:xfrm>
            <a:off x="747600" y="50"/>
            <a:ext cx="8396700" cy="181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3"/>
          <p:cNvSpPr txBox="1"/>
          <p:nvPr>
            <p:ph type="title"/>
          </p:nvPr>
        </p:nvSpPr>
        <p:spPr>
          <a:xfrm>
            <a:off x="1037175" y="504938"/>
            <a:ext cx="35937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8" name="Google Shape;378;p33"/>
          <p:cNvSpPr txBox="1"/>
          <p:nvPr>
            <p:ph idx="3" type="body"/>
          </p:nvPr>
        </p:nvSpPr>
        <p:spPr>
          <a:xfrm>
            <a:off x="1441193" y="3845125"/>
            <a:ext cx="1888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body"/>
          </p:nvPr>
        </p:nvSpPr>
        <p:spPr>
          <a:xfrm>
            <a:off x="6562493" y="3845125"/>
            <a:ext cx="1888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380" name="Google Shape;380;p33"/>
          <p:cNvSpPr txBox="1"/>
          <p:nvPr>
            <p:ph idx="5" type="body"/>
          </p:nvPr>
        </p:nvSpPr>
        <p:spPr>
          <a:xfrm>
            <a:off x="4001850" y="4374050"/>
            <a:ext cx="1888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381" name="Google Shape;381;p33"/>
          <p:cNvSpPr txBox="1"/>
          <p:nvPr>
            <p:ph idx="6" type="title"/>
          </p:nvPr>
        </p:nvSpPr>
        <p:spPr>
          <a:xfrm>
            <a:off x="1441225" y="2783925"/>
            <a:ext cx="1888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33"/>
          <p:cNvSpPr txBox="1"/>
          <p:nvPr>
            <p:ph idx="7" type="title"/>
          </p:nvPr>
        </p:nvSpPr>
        <p:spPr>
          <a:xfrm>
            <a:off x="6562425" y="2783925"/>
            <a:ext cx="1888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33"/>
          <p:cNvSpPr txBox="1"/>
          <p:nvPr>
            <p:ph idx="8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33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33"/>
          <p:cNvSpPr txBox="1"/>
          <p:nvPr>
            <p:ph idx="9" type="subTitle"/>
          </p:nvPr>
        </p:nvSpPr>
        <p:spPr>
          <a:xfrm>
            <a:off x="3979750" y="2131325"/>
            <a:ext cx="19566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3"/>
          <p:cNvSpPr txBox="1"/>
          <p:nvPr>
            <p:ph idx="13" type="subTitle"/>
          </p:nvPr>
        </p:nvSpPr>
        <p:spPr>
          <a:xfrm>
            <a:off x="3967650" y="4042400"/>
            <a:ext cx="19566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5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type="title"/>
          </p:nvPr>
        </p:nvSpPr>
        <p:spPr>
          <a:xfrm>
            <a:off x="938600" y="462925"/>
            <a:ext cx="46608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9" name="Google Shape;389;p34"/>
          <p:cNvSpPr txBox="1"/>
          <p:nvPr>
            <p:ph idx="1" type="body"/>
          </p:nvPr>
        </p:nvSpPr>
        <p:spPr>
          <a:xfrm>
            <a:off x="938604" y="1328775"/>
            <a:ext cx="2902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34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 txBox="1"/>
          <p:nvPr>
            <p:ph idx="2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392" name="Google Shape;392;p34"/>
          <p:cNvSpPr txBox="1"/>
          <p:nvPr>
            <p:ph idx="3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cxnSp>
        <p:nvCxnSpPr>
          <p:cNvPr id="393" name="Google Shape;393;p34"/>
          <p:cNvCxnSpPr/>
          <p:nvPr/>
        </p:nvCxnSpPr>
        <p:spPr>
          <a:xfrm>
            <a:off x="4021350" y="2826475"/>
            <a:ext cx="51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4"/>
          <p:cNvCxnSpPr/>
          <p:nvPr/>
        </p:nvCxnSpPr>
        <p:spPr>
          <a:xfrm>
            <a:off x="4021350" y="3483325"/>
            <a:ext cx="51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4"/>
          <p:cNvCxnSpPr/>
          <p:nvPr/>
        </p:nvCxnSpPr>
        <p:spPr>
          <a:xfrm>
            <a:off x="4021350" y="4143650"/>
            <a:ext cx="51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34"/>
          <p:cNvSpPr txBox="1"/>
          <p:nvPr>
            <p:ph idx="4" type="subTitle"/>
          </p:nvPr>
        </p:nvSpPr>
        <p:spPr>
          <a:xfrm>
            <a:off x="4038600" y="2273300"/>
            <a:ext cx="376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34"/>
          <p:cNvSpPr txBox="1"/>
          <p:nvPr>
            <p:ph idx="5" type="subTitle"/>
          </p:nvPr>
        </p:nvSpPr>
        <p:spPr>
          <a:xfrm>
            <a:off x="4038600" y="2942800"/>
            <a:ext cx="376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34"/>
          <p:cNvSpPr txBox="1"/>
          <p:nvPr>
            <p:ph idx="6" type="subTitle"/>
          </p:nvPr>
        </p:nvSpPr>
        <p:spPr>
          <a:xfrm>
            <a:off x="4038600" y="3601388"/>
            <a:ext cx="376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9" name="Google Shape;399;p34"/>
          <p:cNvSpPr txBox="1"/>
          <p:nvPr>
            <p:ph idx="7" type="subTitle"/>
          </p:nvPr>
        </p:nvSpPr>
        <p:spPr>
          <a:xfrm>
            <a:off x="4038600" y="4261688"/>
            <a:ext cx="376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0" name="Google Shape;400;p34"/>
          <p:cNvSpPr txBox="1"/>
          <p:nvPr>
            <p:ph idx="8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1" name="Google Shape;401;p34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STEL">
  <p:cSld name="CUSTOM_8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/>
          <p:nvPr/>
        </p:nvSpPr>
        <p:spPr>
          <a:xfrm>
            <a:off x="747600" y="0"/>
            <a:ext cx="8403000" cy="191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>
            <p:ph type="title"/>
          </p:nvPr>
        </p:nvSpPr>
        <p:spPr>
          <a:xfrm>
            <a:off x="743700" y="-20525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5" name="Google Shape;405;p35"/>
          <p:cNvSpPr txBox="1"/>
          <p:nvPr>
            <p:ph idx="2" type="title"/>
          </p:nvPr>
        </p:nvSpPr>
        <p:spPr>
          <a:xfrm>
            <a:off x="2145050" y="0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6" name="Google Shape;406;p35"/>
          <p:cNvSpPr txBox="1"/>
          <p:nvPr>
            <p:ph idx="3" type="title"/>
          </p:nvPr>
        </p:nvSpPr>
        <p:spPr>
          <a:xfrm>
            <a:off x="3546225" y="-20525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7" name="Google Shape;407;p35"/>
          <p:cNvSpPr txBox="1"/>
          <p:nvPr>
            <p:ph idx="4" type="title"/>
          </p:nvPr>
        </p:nvSpPr>
        <p:spPr>
          <a:xfrm>
            <a:off x="4947400" y="0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8" name="Google Shape;408;p35"/>
          <p:cNvSpPr txBox="1"/>
          <p:nvPr>
            <p:ph idx="5" type="title"/>
          </p:nvPr>
        </p:nvSpPr>
        <p:spPr>
          <a:xfrm>
            <a:off x="6348400" y="0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9" name="Google Shape;409;p35"/>
          <p:cNvSpPr txBox="1"/>
          <p:nvPr>
            <p:ph idx="6" type="title"/>
          </p:nvPr>
        </p:nvSpPr>
        <p:spPr>
          <a:xfrm>
            <a:off x="7749750" y="0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10" name="Google Shape;410;p35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35"/>
          <p:cNvCxnSpPr/>
          <p:nvPr/>
        </p:nvCxnSpPr>
        <p:spPr>
          <a:xfrm>
            <a:off x="2154825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5"/>
          <p:cNvCxnSpPr/>
          <p:nvPr/>
        </p:nvCxnSpPr>
        <p:spPr>
          <a:xfrm>
            <a:off x="3546050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5"/>
          <p:cNvCxnSpPr/>
          <p:nvPr/>
        </p:nvCxnSpPr>
        <p:spPr>
          <a:xfrm>
            <a:off x="4947400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5"/>
          <p:cNvCxnSpPr/>
          <p:nvPr/>
        </p:nvCxnSpPr>
        <p:spPr>
          <a:xfrm>
            <a:off x="6348750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35"/>
          <p:cNvCxnSpPr/>
          <p:nvPr/>
        </p:nvCxnSpPr>
        <p:spPr>
          <a:xfrm>
            <a:off x="7749750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35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417" name="Google Shape;417;p35"/>
          <p:cNvSpPr txBox="1"/>
          <p:nvPr>
            <p:ph idx="7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418" name="Google Shape;418;p35"/>
          <p:cNvSpPr txBox="1"/>
          <p:nvPr>
            <p:ph idx="8" type="subTitle"/>
          </p:nvPr>
        </p:nvSpPr>
        <p:spPr>
          <a:xfrm>
            <a:off x="743825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19" name="Google Shape;419;p35"/>
          <p:cNvSpPr txBox="1"/>
          <p:nvPr>
            <p:ph idx="9" type="subTitle"/>
          </p:nvPr>
        </p:nvSpPr>
        <p:spPr>
          <a:xfrm>
            <a:off x="2145150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0" name="Google Shape;420;p35"/>
          <p:cNvSpPr txBox="1"/>
          <p:nvPr>
            <p:ph idx="13" type="subTitle"/>
          </p:nvPr>
        </p:nvSpPr>
        <p:spPr>
          <a:xfrm>
            <a:off x="3546375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1" name="Google Shape;421;p35"/>
          <p:cNvSpPr txBox="1"/>
          <p:nvPr>
            <p:ph idx="14" type="subTitle"/>
          </p:nvPr>
        </p:nvSpPr>
        <p:spPr>
          <a:xfrm>
            <a:off x="4947400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2" name="Google Shape;422;p35"/>
          <p:cNvSpPr txBox="1"/>
          <p:nvPr>
            <p:ph idx="15" type="subTitle"/>
          </p:nvPr>
        </p:nvSpPr>
        <p:spPr>
          <a:xfrm>
            <a:off x="6348500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3" name="Google Shape;423;p35"/>
          <p:cNvSpPr txBox="1"/>
          <p:nvPr>
            <p:ph idx="16" type="subTitle"/>
          </p:nvPr>
        </p:nvSpPr>
        <p:spPr>
          <a:xfrm>
            <a:off x="7749825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4" name="Google Shape;424;p35"/>
          <p:cNvSpPr txBox="1"/>
          <p:nvPr>
            <p:ph idx="17" type="body"/>
          </p:nvPr>
        </p:nvSpPr>
        <p:spPr>
          <a:xfrm>
            <a:off x="744150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425" name="Google Shape;425;p35"/>
          <p:cNvSpPr txBox="1"/>
          <p:nvPr>
            <p:ph idx="18" type="body"/>
          </p:nvPr>
        </p:nvSpPr>
        <p:spPr>
          <a:xfrm>
            <a:off x="2147000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426" name="Google Shape;426;p35"/>
          <p:cNvSpPr txBox="1"/>
          <p:nvPr>
            <p:ph idx="19" type="body"/>
          </p:nvPr>
        </p:nvSpPr>
        <p:spPr>
          <a:xfrm>
            <a:off x="3551275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427" name="Google Shape;427;p35"/>
          <p:cNvSpPr txBox="1"/>
          <p:nvPr>
            <p:ph idx="20" type="body"/>
          </p:nvPr>
        </p:nvSpPr>
        <p:spPr>
          <a:xfrm>
            <a:off x="4948375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428" name="Google Shape;428;p35"/>
          <p:cNvSpPr txBox="1"/>
          <p:nvPr>
            <p:ph idx="21" type="body"/>
          </p:nvPr>
        </p:nvSpPr>
        <p:spPr>
          <a:xfrm>
            <a:off x="6350350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429" name="Google Shape;429;p35"/>
          <p:cNvSpPr txBox="1"/>
          <p:nvPr>
            <p:ph idx="22" type="body"/>
          </p:nvPr>
        </p:nvSpPr>
        <p:spPr>
          <a:xfrm>
            <a:off x="7752325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430" name="Google Shape;430;p35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ice worker smiling." id="435" name="Google Shape;435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861" r="17867" t="0"/>
          <a:stretch/>
        </p:blipFill>
        <p:spPr>
          <a:xfrm>
            <a:off x="6655200" y="2571900"/>
            <a:ext cx="2488801" cy="2580901"/>
          </a:xfrm>
          <a:prstGeom prst="rect">
            <a:avLst/>
          </a:prstGeom>
        </p:spPr>
      </p:pic>
      <p:sp>
        <p:nvSpPr>
          <p:cNvPr id="436" name="Google Shape;436;p36"/>
          <p:cNvSpPr txBox="1"/>
          <p:nvPr>
            <p:ph idx="1" type="subTitle"/>
          </p:nvPr>
        </p:nvSpPr>
        <p:spPr>
          <a:xfrm>
            <a:off x="6774850" y="0"/>
            <a:ext cx="2369100" cy="19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GOALS AND OBJECTIVES FOR FISCAL YEAR 20XX REVIEW</a:t>
            </a:r>
            <a:endParaRPr/>
          </a:p>
        </p:txBody>
      </p:sp>
      <p:sp>
        <p:nvSpPr>
          <p:cNvPr id="437" name="Google Shape;437;p36"/>
          <p:cNvSpPr txBox="1"/>
          <p:nvPr>
            <p:ph type="title"/>
          </p:nvPr>
        </p:nvSpPr>
        <p:spPr>
          <a:xfrm>
            <a:off x="0" y="62200"/>
            <a:ext cx="60603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Times New Roman"/>
                <a:ea typeface="Times New Roman"/>
                <a:cs typeface="Times New Roman"/>
                <a:sym typeface="Times New Roman"/>
              </a:rPr>
              <a:t>Library Management System</a:t>
            </a:r>
            <a:endParaRPr sz="5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36"/>
          <p:cNvSpPr txBox="1"/>
          <p:nvPr>
            <p:ph idx="3" type="body"/>
          </p:nvPr>
        </p:nvSpPr>
        <p:spPr>
          <a:xfrm>
            <a:off x="170000" y="3965675"/>
            <a:ext cx="29643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lang="en" sz="2880"/>
              <a:t>Pallavi N</a:t>
            </a:r>
            <a:br>
              <a:rPr lang="en" sz="2880"/>
            </a:br>
            <a:endParaRPr sz="2880"/>
          </a:p>
        </p:txBody>
      </p:sp>
      <p:pic>
        <p:nvPicPr>
          <p:cNvPr id="439" name="Google Shape;4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150" y="13"/>
            <a:ext cx="3143476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>
            <p:ph idx="4294967295" type="title"/>
          </p:nvPr>
        </p:nvSpPr>
        <p:spPr>
          <a:xfrm>
            <a:off x="938600" y="1569000"/>
            <a:ext cx="6655200" cy="20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THANK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YOU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 txBox="1"/>
          <p:nvPr>
            <p:ph idx="3" type="subTitle"/>
          </p:nvPr>
        </p:nvSpPr>
        <p:spPr>
          <a:xfrm>
            <a:off x="2290275" y="1918750"/>
            <a:ext cx="6853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Catalogue, Members, Circulations</a:t>
            </a:r>
            <a:endParaRPr/>
          </a:p>
        </p:txBody>
      </p:sp>
      <p:sp>
        <p:nvSpPr>
          <p:cNvPr id="445" name="Google Shape;445;p37"/>
          <p:cNvSpPr txBox="1"/>
          <p:nvPr>
            <p:ph idx="4" type="subTitle"/>
          </p:nvPr>
        </p:nvSpPr>
        <p:spPr>
          <a:xfrm>
            <a:off x="2290275" y="256320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Spring Boot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7"/>
          <p:cNvSpPr txBox="1"/>
          <p:nvPr>
            <p:ph idx="5" type="subTitle"/>
          </p:nvPr>
        </p:nvSpPr>
        <p:spPr>
          <a:xfrm>
            <a:off x="2290275" y="3275575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Angular</a:t>
            </a:r>
            <a:endParaRPr/>
          </a:p>
        </p:txBody>
      </p:sp>
      <p:sp>
        <p:nvSpPr>
          <p:cNvPr id="447" name="Google Shape;447;p37"/>
          <p:cNvSpPr txBox="1"/>
          <p:nvPr>
            <p:ph idx="6" type="subTitle"/>
          </p:nvPr>
        </p:nvSpPr>
        <p:spPr>
          <a:xfrm>
            <a:off x="2290275" y="39879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Relational database.</a:t>
            </a:r>
            <a:endParaRPr/>
          </a:p>
        </p:txBody>
      </p:sp>
      <p:sp>
        <p:nvSpPr>
          <p:cNvPr id="448" name="Google Shape;448;p37"/>
          <p:cNvSpPr txBox="1"/>
          <p:nvPr>
            <p:ph idx="8" type="subTitle"/>
          </p:nvPr>
        </p:nvSpPr>
        <p:spPr>
          <a:xfrm>
            <a:off x="497400" y="2010188"/>
            <a:ext cx="17364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Modules</a:t>
            </a:r>
            <a:endParaRPr sz="2100"/>
          </a:p>
        </p:txBody>
      </p:sp>
      <p:sp>
        <p:nvSpPr>
          <p:cNvPr id="449" name="Google Shape;449;p37"/>
          <p:cNvSpPr txBox="1"/>
          <p:nvPr>
            <p:ph idx="9" type="subTitle"/>
          </p:nvPr>
        </p:nvSpPr>
        <p:spPr>
          <a:xfrm>
            <a:off x="747600" y="2646413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450" name="Google Shape;450;p37"/>
          <p:cNvSpPr txBox="1"/>
          <p:nvPr>
            <p:ph idx="13" type="subTitle"/>
          </p:nvPr>
        </p:nvSpPr>
        <p:spPr>
          <a:xfrm>
            <a:off x="747600" y="3298950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451" name="Google Shape;451;p37"/>
          <p:cNvSpPr txBox="1"/>
          <p:nvPr>
            <p:ph idx="14" type="subTitle"/>
          </p:nvPr>
        </p:nvSpPr>
        <p:spPr>
          <a:xfrm>
            <a:off x="747600" y="40183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52" name="Google Shape;452;p37"/>
          <p:cNvSpPr txBox="1"/>
          <p:nvPr>
            <p:ph type="title"/>
          </p:nvPr>
        </p:nvSpPr>
        <p:spPr>
          <a:xfrm>
            <a:off x="938600" y="50"/>
            <a:ext cx="5001900" cy="19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4089600" y="2054850"/>
            <a:ext cx="4926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/>
          <p:nvPr>
            <p:ph type="title"/>
          </p:nvPr>
        </p:nvSpPr>
        <p:spPr>
          <a:xfrm>
            <a:off x="957900" y="1295950"/>
            <a:ext cx="4083900" cy="32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Use this space to highlight additional contextual info in a short, succinct way.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descr="Office worker in mid-conversation." id="459" name="Google Shape;459;p3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0071" l="0" r="0" t="10063"/>
          <a:stretch/>
        </p:blipFill>
        <p:spPr>
          <a:xfrm>
            <a:off x="5217700" y="50"/>
            <a:ext cx="3926400" cy="2091602"/>
          </a:xfrm>
          <a:prstGeom prst="rect">
            <a:avLst/>
          </a:prstGeom>
        </p:spPr>
      </p:pic>
      <p:pic>
        <p:nvPicPr>
          <p:cNvPr descr="Office worker standing for a photo." id="460" name="Google Shape;460;p38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8711" l="0" r="0" t="7"/>
          <a:stretch/>
        </p:blipFill>
        <p:spPr>
          <a:xfrm>
            <a:off x="7199400" y="2571950"/>
            <a:ext cx="1955700" cy="2091602"/>
          </a:xfrm>
          <a:prstGeom prst="rect">
            <a:avLst/>
          </a:prstGeom>
        </p:spPr>
      </p:pic>
      <p:pic>
        <p:nvPicPr>
          <p:cNvPr descr="Office worker holding a laptop." id="461" name="Google Shape;461;p38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24564" l="27263" r="27267" t="3441"/>
          <a:stretch/>
        </p:blipFill>
        <p:spPr>
          <a:xfrm>
            <a:off x="5217300" y="2571950"/>
            <a:ext cx="1982100" cy="2091600"/>
          </a:xfrm>
          <a:prstGeom prst="rect">
            <a:avLst/>
          </a:prstGeom>
        </p:spPr>
      </p:pic>
      <p:sp>
        <p:nvSpPr>
          <p:cNvPr id="462" name="Google Shape;462;p38"/>
          <p:cNvSpPr txBox="1"/>
          <p:nvPr>
            <p:ph idx="6" type="subTitle"/>
          </p:nvPr>
        </p:nvSpPr>
        <p:spPr>
          <a:xfrm>
            <a:off x="5345450" y="2173100"/>
            <a:ext cx="2045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FULL NAME</a:t>
            </a:r>
            <a:endParaRPr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463" name="Google Shape;463;p38"/>
          <p:cNvSpPr txBox="1"/>
          <p:nvPr>
            <p:ph idx="7" type="subTitle"/>
          </p:nvPr>
        </p:nvSpPr>
        <p:spPr>
          <a:xfrm>
            <a:off x="5345450" y="4745000"/>
            <a:ext cx="16413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FULL NAME</a:t>
            </a:r>
            <a:endParaRPr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TItle</a:t>
            </a:r>
            <a:endParaRPr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64" name="Google Shape;464;p38"/>
          <p:cNvSpPr txBox="1"/>
          <p:nvPr>
            <p:ph idx="8" type="subTitle"/>
          </p:nvPr>
        </p:nvSpPr>
        <p:spPr>
          <a:xfrm>
            <a:off x="7263150" y="4745000"/>
            <a:ext cx="18540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FULL NAME</a:t>
            </a:r>
            <a:endParaRPr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TItle</a:t>
            </a:r>
            <a:endParaRPr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465" name="Google Shape;46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0" y="0"/>
            <a:ext cx="9117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471" name="Google Shape;471;p39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FISCAL YEAR </a:t>
            </a:r>
            <a:r>
              <a:rPr lang="en"/>
              <a:t>20XX</a:t>
            </a:r>
            <a:endParaRPr/>
          </a:p>
        </p:txBody>
      </p:sp>
      <p:pic>
        <p:nvPicPr>
          <p:cNvPr descr="Group of workers collaborating over a table." id="472" name="Google Shape;472;p3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9546" r="9554" t="0"/>
          <a:stretch/>
        </p:blipFill>
        <p:spPr>
          <a:xfrm>
            <a:off x="7398900" y="0"/>
            <a:ext cx="1745099" cy="3234002"/>
          </a:xfrm>
          <a:prstGeom prst="rect">
            <a:avLst/>
          </a:prstGeom>
        </p:spPr>
      </p:pic>
      <p:sp>
        <p:nvSpPr>
          <p:cNvPr id="473" name="Google Shape;473;p39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 txBox="1"/>
          <p:nvPr/>
        </p:nvSpPr>
        <p:spPr>
          <a:xfrm>
            <a:off x="368125" y="4003850"/>
            <a:ext cx="1603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76" name="Google Shape;476;p39"/>
          <p:cNvPicPr preferRelativeResize="0"/>
          <p:nvPr/>
        </p:nvPicPr>
        <p:blipFill rotWithShape="1">
          <a:blip r:embed="rId5">
            <a:alphaModFix/>
          </a:blip>
          <a:srcRect b="15139" l="0" r="10634" t="-15140"/>
          <a:stretch/>
        </p:blipFill>
        <p:spPr>
          <a:xfrm>
            <a:off x="458900" y="3693950"/>
            <a:ext cx="1270725" cy="10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9"/>
          <p:cNvSpPr txBox="1"/>
          <p:nvPr/>
        </p:nvSpPr>
        <p:spPr>
          <a:xfrm>
            <a:off x="368125" y="3973600"/>
            <a:ext cx="1376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Catalogue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/>
          <p:nvPr>
            <p:ph type="title"/>
          </p:nvPr>
        </p:nvSpPr>
        <p:spPr>
          <a:xfrm>
            <a:off x="957900" y="3370175"/>
            <a:ext cx="4083900" cy="1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Use this space to highlight additional contextual info in a short, succinct way.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40"/>
          <p:cNvSpPr txBox="1"/>
          <p:nvPr>
            <p:ph idx="3" type="subTitle"/>
          </p:nvPr>
        </p:nvSpPr>
        <p:spPr>
          <a:xfrm>
            <a:off x="0" y="0"/>
            <a:ext cx="5240400" cy="52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OWNERSj</a:t>
            </a:r>
            <a:endParaRPr/>
          </a:p>
        </p:txBody>
      </p:sp>
      <p:pic>
        <p:nvPicPr>
          <p:cNvPr descr="Office worker in mid-conversation." id="484" name="Google Shape;484;p40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9109" l="0" r="0" t="9117"/>
          <a:stretch/>
        </p:blipFill>
        <p:spPr>
          <a:xfrm>
            <a:off x="5270875" y="50"/>
            <a:ext cx="3873004" cy="2112399"/>
          </a:xfrm>
          <a:prstGeom prst="rect">
            <a:avLst/>
          </a:prstGeom>
        </p:spPr>
      </p:pic>
      <p:pic>
        <p:nvPicPr>
          <p:cNvPr descr="Office worker standing for a photo." id="485" name="Google Shape;485;p40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62999" l="0" r="0" t="1109"/>
          <a:stretch/>
        </p:blipFill>
        <p:spPr>
          <a:xfrm>
            <a:off x="5270900" y="2571950"/>
            <a:ext cx="3884101" cy="2091602"/>
          </a:xfrm>
          <a:prstGeom prst="rect">
            <a:avLst/>
          </a:prstGeom>
        </p:spPr>
      </p:pic>
      <p:sp>
        <p:nvSpPr>
          <p:cNvPr id="486" name="Google Shape;486;p40"/>
          <p:cNvSpPr txBox="1"/>
          <p:nvPr>
            <p:ph idx="7" type="subTitle"/>
          </p:nvPr>
        </p:nvSpPr>
        <p:spPr>
          <a:xfrm>
            <a:off x="5345450" y="2173100"/>
            <a:ext cx="3653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FULL NAME</a:t>
            </a:r>
            <a:endParaRPr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487" name="Google Shape;487;p40"/>
          <p:cNvSpPr txBox="1"/>
          <p:nvPr>
            <p:ph idx="6" type="subTitle"/>
          </p:nvPr>
        </p:nvSpPr>
        <p:spPr>
          <a:xfrm>
            <a:off x="5345450" y="4745000"/>
            <a:ext cx="3653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FULL NAME</a:t>
            </a:r>
            <a:endParaRPr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Title</a:t>
            </a:r>
            <a:endParaRPr/>
          </a:p>
        </p:txBody>
      </p:sp>
      <p:pic>
        <p:nvPicPr>
          <p:cNvPr descr="Book it to the library &gt; Peterson and Schriever Space Force Base ..." id="488" name="Google Shape;4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350" y="0"/>
            <a:ext cx="3914650" cy="2607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brary Collections - San Francisco Maritime National Historical ..." id="489" name="Google Shape;48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0350" y="2490500"/>
            <a:ext cx="3914650" cy="27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/>
          <p:nvPr/>
        </p:nvSpPr>
        <p:spPr>
          <a:xfrm>
            <a:off x="65550" y="10075"/>
            <a:ext cx="5174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8300" y="0"/>
            <a:ext cx="5174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>
                <a:solidFill>
                  <a:srgbClr val="56A8F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generateCustomId</a:t>
            </a: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Generate ID in the format CXXXX (e.g., C1234)</a:t>
            </a:r>
            <a:endParaRPr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randomNumber = (</a:t>
            </a:r>
            <a:r>
              <a:rPr lang="en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 (Math.</a:t>
            </a:r>
            <a:r>
              <a:rPr i="1"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 * </a:t>
            </a:r>
            <a:r>
              <a:rPr lang="en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9000</a:t>
            </a: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en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Generate 4-digit random number</a:t>
            </a:r>
            <a:endParaRPr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"C" </a:t>
            </a: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+ randomNumber;</a:t>
            </a:r>
            <a:endParaRPr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}			</a:t>
            </a:r>
            <a:r>
              <a:rPr lang="en" sz="2200">
                <a:solidFill>
                  <a:srgbClr val="CF8E6D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For random Id </a:t>
            </a:r>
            <a:endParaRPr sz="2200">
              <a:solidFill>
                <a:srgbClr val="CF8E6D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-57400" y="2112450"/>
            <a:ext cx="52404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Generate unique catalogue ID</a:t>
            </a:r>
            <a:endParaRPr sz="100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000">
                <a:solidFill>
                  <a:srgbClr val="56A8F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generateCatalogueId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Catalogue lastCatalogue = </a:t>
            </a:r>
            <a:r>
              <a:rPr lang="en" sz="1000">
                <a:solidFill>
                  <a:srgbClr val="C77DBB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catalogueRepository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.findTopByOrderByIdDesc();  </a:t>
            </a: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Get last catalogue from DB</a:t>
            </a:r>
            <a:endParaRPr sz="100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(lastCatalogue == </a:t>
            </a:r>
            <a:r>
              <a:rPr lang="en" sz="1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"C0001"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  </a:t>
            </a: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If no catalogues exist, start with C0001</a:t>
            </a:r>
            <a:endParaRPr sz="100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String lastId = lastCatalogue.getId();  </a:t>
            </a: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Extract ID from the Catalogue entity</a:t>
            </a:r>
            <a:endParaRPr sz="100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lastNumber = Integer.</a:t>
            </a:r>
            <a:r>
              <a:rPr i="1"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(lastId.substring(</a:t>
            </a:r>
            <a:r>
              <a:rPr lang="en" sz="10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));  </a:t>
            </a: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Extract number from last ID</a:t>
            </a:r>
            <a:endParaRPr sz="100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nextNumber = lastNumber + </a:t>
            </a:r>
            <a:r>
              <a:rPr lang="en" sz="10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  </a:t>
            </a: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Increment number</a:t>
            </a:r>
            <a:endParaRPr sz="100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"C" 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+ String.</a:t>
            </a:r>
            <a:r>
              <a:rPr i="1"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"%04d"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nextNumber);  </a:t>
            </a:r>
            <a:r>
              <a:rPr lang="en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Return next catalogue ID in format "C0002"</a:t>
            </a:r>
            <a:endParaRPr sz="100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2300">
                <a:solidFill>
                  <a:srgbClr val="BCBEC4"/>
                </a:solidFill>
                <a:highlight>
                  <a:srgbClr val="CF8E6D"/>
                </a:highlight>
                <a:latin typeface="Courier New"/>
                <a:ea typeface="Courier New"/>
                <a:cs typeface="Courier New"/>
                <a:sym typeface="Courier New"/>
              </a:rPr>
              <a:t>Generating id in sequence</a:t>
            </a:r>
            <a:endParaRPr sz="2300">
              <a:solidFill>
                <a:srgbClr val="BCBEC4"/>
              </a:solidFill>
              <a:highlight>
                <a:srgbClr val="CF8E6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type="title"/>
          </p:nvPr>
        </p:nvSpPr>
        <p:spPr>
          <a:xfrm>
            <a:off x="747500" y="145525"/>
            <a:ext cx="83964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/>
              <a:t>Challenges Faced and Solutions</a:t>
            </a:r>
            <a:endParaRPr sz="5333"/>
          </a:p>
        </p:txBody>
      </p:sp>
      <p:sp>
        <p:nvSpPr>
          <p:cNvPr id="498" name="Google Shape;498;p41"/>
          <p:cNvSpPr txBox="1"/>
          <p:nvPr>
            <p:ph idx="4" type="title"/>
          </p:nvPr>
        </p:nvSpPr>
        <p:spPr>
          <a:xfrm>
            <a:off x="747600" y="1870650"/>
            <a:ext cx="83964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</a:t>
            </a:r>
            <a:r>
              <a:rPr b="0" lang="en" sz="36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Unable to delete members due to foreign key constraints in circulation</a:t>
            </a:r>
            <a:endParaRPr sz="36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41"/>
          <p:cNvSpPr txBox="1"/>
          <p:nvPr>
            <p:ph idx="6" type="title"/>
          </p:nvPr>
        </p:nvSpPr>
        <p:spPr>
          <a:xfrm>
            <a:off x="747600" y="3429000"/>
            <a:ext cx="83964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41719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br>
              <a:rPr b="0" lang="en" sz="3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lang="en" sz="3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" sz="2522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Cascade delete using </a:t>
            </a:r>
            <a:r>
              <a:rPr b="0" lang="en" sz="2522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@OnDelete</a:t>
            </a:r>
            <a:endParaRPr b="0" sz="2522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22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 dependencies before deletion</a:t>
            </a:r>
            <a:r>
              <a:rPr b="0" lang="e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@Entity	public class Member {</a:t>
            </a:r>
            <a:endParaRPr b="0"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@OneToMany(mappedBy = "member", cascade = CascadeType.ALL)</a:t>
            </a:r>
            <a:endParaRPr b="0"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@OnDelete(action = OnDeleteAction.CASCADE)</a:t>
            </a:r>
            <a:endParaRPr b="0"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private Set&lt;Circulation&gt; circulations;</a:t>
            </a:r>
            <a:endParaRPr b="0"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3170" l="0" r="0" t="13170"/>
          <a:stretch/>
        </p:blipFill>
        <p:spPr>
          <a:xfrm>
            <a:off x="6055500" y="0"/>
            <a:ext cx="3088501" cy="5143501"/>
          </a:xfrm>
          <a:prstGeom prst="rect">
            <a:avLst/>
          </a:prstGeom>
        </p:spPr>
      </p:pic>
      <p:sp>
        <p:nvSpPr>
          <p:cNvPr id="505" name="Google Shape;505;p42"/>
          <p:cNvSpPr txBox="1"/>
          <p:nvPr>
            <p:ph idx="4" type="body"/>
          </p:nvPr>
        </p:nvSpPr>
        <p:spPr>
          <a:xfrm>
            <a:off x="6059050" y="4398400"/>
            <a:ext cx="1310700" cy="7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Year over Year from </a:t>
            </a:r>
            <a:r>
              <a:rPr lang="en"/>
              <a:t>20XX</a:t>
            </a:r>
            <a:endParaRPr/>
          </a:p>
        </p:txBody>
      </p:sp>
      <p:sp>
        <p:nvSpPr>
          <p:cNvPr id="506" name="Google Shape;506;p42"/>
          <p:cNvSpPr txBox="1"/>
          <p:nvPr>
            <p:ph type="title"/>
          </p:nvPr>
        </p:nvSpPr>
        <p:spPr>
          <a:xfrm>
            <a:off x="1064600" y="1401375"/>
            <a:ext cx="34392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Longer headline with multiple lines of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2"/>
          <p:cNvSpPr txBox="1"/>
          <p:nvPr>
            <p:ph idx="6" type="body"/>
          </p:nvPr>
        </p:nvSpPr>
        <p:spPr>
          <a:xfrm>
            <a:off x="746300" y="70600"/>
            <a:ext cx="5219100" cy="50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public void deleteMember(Long memberId) {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    if (!circulationRepository.existsByMemberId(memberId)) {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        memberRepository.deleteById(memberId);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    } else {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        throw new RuntimeException("Member is referenced in Circulation.");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Features of Angular Frontend</a:t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Component-Based Structure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Dependency Injection and Two-Way Data Binding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Routing and Observables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"/>
          <p:cNvSpPr txBox="1"/>
          <p:nvPr>
            <p:ph idx="1" type="subTitle"/>
          </p:nvPr>
        </p:nvSpPr>
        <p:spPr>
          <a:xfrm>
            <a:off x="0" y="2465850"/>
            <a:ext cx="4791600" cy="25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Improvements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Adding features like pagination, JWT-based authentication,JPA security, and performance improvements,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467" r="7476" t="0"/>
          <a:stretch/>
        </p:blipFill>
        <p:spPr>
          <a:xfrm>
            <a:off x="7008875" y="0"/>
            <a:ext cx="2135102" cy="2215200"/>
          </a:xfrm>
          <a:prstGeom prst="rect">
            <a:avLst/>
          </a:prstGeom>
        </p:spPr>
      </p:pic>
      <p:pic>
        <p:nvPicPr>
          <p:cNvPr id="514" name="Google Shape;514;p4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2179" r="12171" t="0"/>
          <a:stretch/>
        </p:blipFill>
        <p:spPr>
          <a:xfrm>
            <a:off x="4791600" y="2215125"/>
            <a:ext cx="2215199" cy="2928301"/>
          </a:xfrm>
          <a:prstGeom prst="rect">
            <a:avLst/>
          </a:prstGeom>
        </p:spPr>
      </p:pic>
      <p:sp>
        <p:nvSpPr>
          <p:cNvPr id="515" name="Google Shape;515;p43"/>
          <p:cNvSpPr txBox="1"/>
          <p:nvPr>
            <p:ph type="title"/>
          </p:nvPr>
        </p:nvSpPr>
        <p:spPr>
          <a:xfrm>
            <a:off x="0" y="-100"/>
            <a:ext cx="7006800" cy="21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Takeaways</a:t>
            </a:r>
            <a:r>
              <a:rPr b="0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0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database integrity and API validation</a:t>
            </a:r>
            <a:endParaRPr b="0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0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foreign key management</a:t>
            </a:r>
            <a:endParaRPr b="0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75" y="0"/>
            <a:ext cx="8412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